
<file path=[Content_Types].xml><?xml version="1.0" encoding="utf-8"?>
<Types xmlns="http://schemas.openxmlformats.org/package/2006/content-types">
  <Default Extension="xml" ContentType="application/xml"/>
  <Default Extension="wav" ContentType="audio/x-wav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300" r:id="rId22"/>
    <p:sldId id="278" r:id="rId23"/>
    <p:sldId id="279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4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61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3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792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3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0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25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1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56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9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7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C711C-A7DC-BD47-9D15-4E2828DB87AA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E4998-0244-9840-ABD1-2F7F01D6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1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6.wav"/><Relationship Id="rId2" Type="http://schemas.openxmlformats.org/officeDocument/2006/relationships/audio" Target="../media/media6.wa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7.wav"/><Relationship Id="rId2" Type="http://schemas.openxmlformats.org/officeDocument/2006/relationships/audio" Target="../media/media7.wa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8.wav"/><Relationship Id="rId2" Type="http://schemas.openxmlformats.org/officeDocument/2006/relationships/audio" Target="../media/media8.wa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9.wav"/><Relationship Id="rId2" Type="http://schemas.openxmlformats.org/officeDocument/2006/relationships/audio" Target="../media/media9.wa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0.wav"/><Relationship Id="rId2" Type="http://schemas.openxmlformats.org/officeDocument/2006/relationships/audio" Target="../media/media10.wa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Can you guess the sounds?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Animal / Music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92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4" name="tree03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42359" y="2209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8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852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5" name="tree04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856433" y="2209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35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4736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4" name="music07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37947" y="242179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43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97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3" name="tree07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19879" y="23010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9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324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4" name="tree09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19460" y="23010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53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919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4" name="music0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69670" y="24491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2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3" name="music09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78913" y="21304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6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4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Can you tell the pictures?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Animal / Music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69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 descr="tree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22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482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20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7297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3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8936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84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7265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3" name="music03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00974" y="21304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92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92628" y="3215310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190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82" y="2819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77538" y="2303813"/>
            <a:ext cx="6757059" cy="1382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64887" y="2363190"/>
            <a:ext cx="541422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8000" b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Well Done!</a:t>
            </a:r>
            <a:endParaRPr lang="en-GB" sz="8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9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11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4" name="tree0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92569" y="235352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26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323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Animal or Music?</a:t>
            </a:r>
            <a:endParaRPr lang="en-US" dirty="0"/>
          </a:p>
        </p:txBody>
      </p:sp>
      <p:pic>
        <p:nvPicPr>
          <p:cNvPr id="3" name="music05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96981" y="244910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067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51830" y="311323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623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155</Words>
  <Application>Microsoft Macintosh PowerPoint</Application>
  <PresentationFormat>On-screen Show (4:3)</PresentationFormat>
  <Paragraphs>52</Paragraphs>
  <Slides>42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Calibri</vt:lpstr>
      <vt:lpstr>Arial</vt:lpstr>
      <vt:lpstr>Office Theme</vt:lpstr>
      <vt:lpstr>Can you guess the sounds?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Animal or Music?</vt:lpstr>
      <vt:lpstr>PowerPoint Presentation</vt:lpstr>
      <vt:lpstr>Can you tell the pictures?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Animal or Music?</vt:lpstr>
      <vt:lpstr>PowerPoint Presentation</vt:lpstr>
    </vt:vector>
  </TitlesOfParts>
  <Company>Birkbeck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Animal or Music?</dc:title>
  <dc:creator>Anna Peng</dc:creator>
  <cp:lastModifiedBy>Microsoft Office User</cp:lastModifiedBy>
  <cp:revision>5</cp:revision>
  <dcterms:created xsi:type="dcterms:W3CDTF">2016-07-14T13:35:00Z</dcterms:created>
  <dcterms:modified xsi:type="dcterms:W3CDTF">2016-07-26T09:46:52Z</dcterms:modified>
</cp:coreProperties>
</file>

<file path=docProps/thumbnail.jpeg>
</file>